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Pinyon Script"/>
      <p:regular r:id="rId15"/>
    </p:embeddedFont>
    <p:embeddedFont>
      <p:font typeface="Amatic SC"/>
      <p:regular r:id="rId16"/>
      <p:bold r:id="rId17"/>
    </p:embeddedFont>
    <p:embeddedFont>
      <p:font typeface="Playfair Display"/>
      <p:regular r:id="rId18"/>
      <p:bold r:id="rId19"/>
      <p:italic r:id="rId20"/>
      <p:boldItalic r:id="rId21"/>
    </p:embeddedFont>
    <p:embeddedFont>
      <p:font typeface="Lobster"/>
      <p:regular r:id="rId22"/>
    </p:embeddedFont>
    <p:embeddedFont>
      <p:font typeface="Macondo"/>
      <p:regular r:id="rId23"/>
    </p:embeddedFont>
    <p:embeddedFont>
      <p:font typeface="Permanent Marker"/>
      <p:regular r:id="rId24"/>
    </p:embeddedFont>
    <p:embeddedFont>
      <p:font typeface="Kaushan Script"/>
      <p:regular r:id="rId25"/>
    </p:embeddedFont>
    <p:embeddedFont>
      <p:font typeface="Bree Serif"/>
      <p:regular r:id="rId26"/>
    </p:embeddedFont>
    <p:embeddedFont>
      <p:font typeface="Ultra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italic.fntdata"/><Relationship Id="rId22" Type="http://schemas.openxmlformats.org/officeDocument/2006/relationships/font" Target="fonts/Lobster-regular.fntdata"/><Relationship Id="rId21" Type="http://schemas.openxmlformats.org/officeDocument/2006/relationships/font" Target="fonts/PlayfairDisplay-boldItalic.fntdata"/><Relationship Id="rId24" Type="http://schemas.openxmlformats.org/officeDocument/2006/relationships/font" Target="fonts/PermanentMarker-regular.fntdata"/><Relationship Id="rId23" Type="http://schemas.openxmlformats.org/officeDocument/2006/relationships/font" Target="fonts/Macond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BreeSerif-regular.fntdata"/><Relationship Id="rId25" Type="http://schemas.openxmlformats.org/officeDocument/2006/relationships/font" Target="fonts/KaushanScript-regular.fntdata"/><Relationship Id="rId27" Type="http://schemas.openxmlformats.org/officeDocument/2006/relationships/font" Target="fonts/Ultra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PinyonScript-regular.fntdata"/><Relationship Id="rId14" Type="http://schemas.openxmlformats.org/officeDocument/2006/relationships/slide" Target="slides/slide10.xml"/><Relationship Id="rId17" Type="http://schemas.openxmlformats.org/officeDocument/2006/relationships/font" Target="fonts/AmaticSC-bold.fntdata"/><Relationship Id="rId16" Type="http://schemas.openxmlformats.org/officeDocument/2006/relationships/font" Target="fonts/AmaticSC-regular.fntdata"/><Relationship Id="rId19" Type="http://schemas.openxmlformats.org/officeDocument/2006/relationships/font" Target="fonts/PlayfairDisplay-bold.fntdata"/><Relationship Id="rId18" Type="http://schemas.openxmlformats.org/officeDocument/2006/relationships/font" Target="fonts/PlayfairDispl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Char char="●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3.jpg"/><Relationship Id="rId5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6.jpg"/><Relationship Id="rId5" Type="http://schemas.openxmlformats.org/officeDocument/2006/relationships/image" Target="../media/image2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15.png"/><Relationship Id="rId5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12.jpg"/><Relationship Id="rId5" Type="http://schemas.openxmlformats.org/officeDocument/2006/relationships/image" Target="../media/image2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Relationship Id="rId4" Type="http://schemas.openxmlformats.org/officeDocument/2006/relationships/image" Target="../media/image16.jpg"/><Relationship Id="rId5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About Me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5416700" y="4620825"/>
            <a:ext cx="3727200" cy="52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/>
              <a:t>By:Marlee Dominguez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1152250"/>
            <a:ext cx="8520600" cy="2886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I Hope You Enjoyed!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0"/>
            <a:ext cx="8520600" cy="546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                                                  I Like To Do Art</a:t>
            </a:r>
          </a:p>
        </p:txBody>
      </p:sp>
      <p:pic>
        <p:nvPicPr>
          <p:cNvPr descr="dc1a83a9e3d8d9baf9c86405bbde8702--art-oil-art-styles.jpg"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8275" y="617575"/>
            <a:ext cx="3159206" cy="429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nice-beach-street-art-house-decorated-spray-paint-jules-muck-51003820.jpg"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68000"/>
            <a:ext cx="2624524" cy="2118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a00d83451dc5b69e201bb087309e5970d.png" id="63" name="Shape 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2281" y="1680050"/>
            <a:ext cx="2771718" cy="1893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59400"/>
            <a:ext cx="8520600" cy="58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                               I Like To Play Instruments</a:t>
            </a:r>
          </a:p>
        </p:txBody>
      </p:sp>
      <p:pic>
        <p:nvPicPr>
          <p:cNvPr descr="585610.jpg"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7850" y="698775"/>
            <a:ext cx="2360982" cy="41973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ano-wallpaper4.jpg"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87100"/>
            <a:ext cx="3233049" cy="20206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ying-a-ukulele.jpg" id="71" name="Shape 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3632" y="1778587"/>
            <a:ext cx="2940367" cy="203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0" y="0"/>
            <a:ext cx="9144000" cy="124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  <a:r>
              <a:rPr lang="en">
                <a:solidFill>
                  <a:srgbClr val="FF0000"/>
                </a:solidFill>
                <a:latin typeface="Ultra"/>
                <a:ea typeface="Ultra"/>
                <a:cs typeface="Ultra"/>
                <a:sym typeface="Ultra"/>
              </a:rPr>
              <a:t>My Favorite Band Is, Twenty One Pilots</a:t>
            </a:r>
          </a:p>
        </p:txBody>
      </p:sp>
      <p:pic>
        <p:nvPicPr>
          <p:cNvPr descr="Twentyone_Pilots_at_Press_conference_of_Soundbox_in_Bangkok.JPG"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837" y="732650"/>
            <a:ext cx="2993211" cy="3991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8vnAvL.jpg"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2675" y="1619212"/>
            <a:ext cx="2131350" cy="2312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00px-Twenty_One_Pilots_Vector_Logo.svg.png" id="79" name="Shape 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619225"/>
            <a:ext cx="2216225" cy="231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0"/>
            <a:ext cx="8520600" cy="629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0000"/>
                </a:solidFill>
                <a:latin typeface="Pinyon Script"/>
                <a:ea typeface="Pinyon Script"/>
                <a:cs typeface="Pinyon Script"/>
                <a:sym typeface="Pinyon Script"/>
              </a:rPr>
              <a:t>                          I Like Disney</a:t>
            </a:r>
          </a:p>
        </p:txBody>
      </p:sp>
      <p:pic>
        <p:nvPicPr>
          <p:cNvPr descr="58b97d523ff6d4b51b2f0370f9ddc7c0.jpg"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8212" y="629700"/>
            <a:ext cx="2367562" cy="420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ckey-Mouse-and-his-friends-mickey-mouse-34412180-500-375.jpg"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8275" y="1614550"/>
            <a:ext cx="2705725" cy="223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9a503e59b9fc801a17d839adb7d8f198--disney-vacations-family-vacations.jpg" id="87" name="Shape 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587725"/>
            <a:ext cx="2625199" cy="229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0"/>
            <a:ext cx="8520600" cy="53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                      My Favorite Movie Is Bolt</a:t>
            </a:r>
          </a:p>
        </p:txBody>
      </p:sp>
      <p:pic>
        <p:nvPicPr>
          <p:cNvPr descr="open-uri20150422-12561-13brs4i_abd7aa3a.jpeg"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6337" y="650612"/>
            <a:ext cx="2966375" cy="39411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lt-6.jpg"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7525" y="1566074"/>
            <a:ext cx="2696473" cy="20113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ute-Bolt-disneys-bolt-20164678-370-326.jpg" id="95" name="Shape 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496750"/>
            <a:ext cx="2696474" cy="2011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0"/>
            <a:ext cx="8520600" cy="653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0000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                           I Also Really Like Animals</a:t>
            </a:r>
          </a:p>
        </p:txBody>
      </p:sp>
      <p:pic>
        <p:nvPicPr>
          <p:cNvPr descr="depositphotos_17505317-stock-photo-different-animals-collage-on-postcards.jpg"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6662" y="653400"/>
            <a:ext cx="2990669" cy="4185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imalstg.jpg"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" y="1637300"/>
            <a:ext cx="2771867" cy="22174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irit-animalCollage.jpg" id="103" name="Shape 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2125" y="1637300"/>
            <a:ext cx="2771872" cy="221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0"/>
            <a:ext cx="8520600" cy="546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       My Favorite Animal Is A Wolf</a:t>
            </a:r>
          </a:p>
        </p:txBody>
      </p:sp>
      <p:pic>
        <p:nvPicPr>
          <p:cNvPr descr="d4fe3f6e23564d6c683350fd90e5307e--gorgeous-animals-wolves-beautiful.jpg"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7649" y="629450"/>
            <a:ext cx="2968465" cy="429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der_ESSAY_717311.jpg"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0914" y="1663087"/>
            <a:ext cx="2903085" cy="18173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f7e2ca81c8d5b5b01f55388532a45a8.jpg" id="111" name="Shape 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663099"/>
            <a:ext cx="2662849" cy="181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0"/>
            <a:ext cx="8520600" cy="629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Macondo"/>
                <a:ea typeface="Macondo"/>
                <a:cs typeface="Macondo"/>
                <a:sym typeface="Macondo"/>
              </a:rPr>
              <a:t>                   And My Hobby Is Gymnastics</a:t>
            </a:r>
          </a:p>
        </p:txBody>
      </p:sp>
      <p:pic>
        <p:nvPicPr>
          <p:cNvPr descr="c0ae8dd380b233bd30174209a0c59317.jpg"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9000" y="629700"/>
            <a:ext cx="2806000" cy="420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da2a053b1bba8e90cb6582888af20d7--gymnastics-center-gymnastics-moves.jpg"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76699"/>
            <a:ext cx="2806000" cy="1753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ymnast-yana-kuzmina-flexibility-and-grace-1920x1200-wide-wallpapers.net.jpg" id="119" name="Shape 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9800" y="1640300"/>
            <a:ext cx="2864198" cy="179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